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8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6000" dirty="0"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A7827A4-C8FC-4472-8B80-1A871E5260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112" r="32112" b="24356"/>
          <a:stretch/>
        </p:blipFill>
        <p:spPr>
          <a:xfrm>
            <a:off x="5095460" y="3633721"/>
            <a:ext cx="2001079" cy="1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47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E0EC69-32F0-4FA4-8160-CEAAF4578F2A}"/>
              </a:ext>
            </a:extLst>
          </p:cNvPr>
          <p:cNvSpPr/>
          <p:nvPr/>
        </p:nvSpPr>
        <p:spPr>
          <a:xfrm>
            <a:off x="954157" y="767374"/>
            <a:ext cx="10469217" cy="5075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premiers châteaux</a:t>
            </a:r>
            <a:endParaRPr lang="fr-FR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X</a:t>
            </a:r>
            <a:r>
              <a:rPr lang="fr-FR" sz="26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siècle, le roi a peu d’autorité et le royaume de France est divisé en plusieurs territoires dirigés par de grands seigneurs.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Ces derniers conquièrent des terres et bâtissent des châteaux pour maintenir leurs armées sur place et se défendre.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choix du site est important, car on doit pouvoir guetter l’horizon et voir les ennemis arrivés de loin, afin de donner l’alerte en cas d’attaque.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appelle ces constructions les châteaux à motte, car ils sont bâtis sur une butte. Tout en bois, ils sont composés d’une grande tour carrée, le donjon, d’une palissade et sont entourés d’un fossé.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4133EC9-CA4A-46C4-8DC8-7E48EDE7EA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6" r="10354"/>
          <a:stretch/>
        </p:blipFill>
        <p:spPr>
          <a:xfrm>
            <a:off x="1467928" y="685800"/>
            <a:ext cx="9256143" cy="54864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302CEF1-E5B7-0FC9-7DAE-38D56B15AF44}"/>
              </a:ext>
            </a:extLst>
          </p:cNvPr>
          <p:cNvSpPr txBox="1"/>
          <p:nvPr/>
        </p:nvSpPr>
        <p:spPr>
          <a:xfrm>
            <a:off x="2115788" y="6346879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33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BE9BE59-8063-4F0C-A58F-C53729D58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16673" y="-782226"/>
            <a:ext cx="6135992" cy="828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064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ton texte 1 de lecture </a:t>
            </a:r>
            <a:b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altLang="fr-FR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trimestre, nous allons lire un livre sur les châteaux forts : </a:t>
            </a:r>
            <a:endParaRPr lang="fr-FR" altLang="fr-FR" sz="1100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D19864-CAA6-4399-A2D2-3EA5C7CAB8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18" r="32307" b="25287"/>
          <a:stretch/>
        </p:blipFill>
        <p:spPr>
          <a:xfrm>
            <a:off x="4474478" y="3235809"/>
            <a:ext cx="3243041" cy="247772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B8DE71C-E1B1-FD8A-9D66-6F2771C93B3C}"/>
              </a:ext>
            </a:extLst>
          </p:cNvPr>
          <p:cNvSpPr txBox="1"/>
          <p:nvPr/>
        </p:nvSpPr>
        <p:spPr>
          <a:xfrm>
            <a:off x="2333502" y="5713529"/>
            <a:ext cx="7827818" cy="543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Châteaux forts, les forteresses de Moyen-Âge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Claire L’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Hoer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Mathieu Ferret, 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2019.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69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1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: Réécris ces phrases à l’imparfait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A9974-874F-49EE-8A78-5D5F42458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2" y="2449901"/>
            <a:ext cx="9601196" cy="3756992"/>
          </a:xfrm>
        </p:spPr>
        <p:txBody>
          <a:bodyPr>
            <a:normAutofit lnSpcReduction="10000"/>
          </a:bodyPr>
          <a:lstStyle/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X</a:t>
            </a:r>
            <a:r>
              <a:rPr lang="fr-FR" sz="32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siècle, le roi a peu d’autorité.</a:t>
            </a:r>
          </a:p>
          <a:p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roi construit des châteaux pour se défendre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Le choix du site est important.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On doit pouvoir guetter l’horizon.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On appelle ces constructions les châteaux à motte.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Ils sont bâtis sur une butte. 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6F49C5-FFE9-4C0C-915B-B40126C32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Recopie les phrases du défi 1 sur ta feuille. Il faut qu’elles soient à l’imparfait.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Relis bien ton travail, vérifie tes réponses avant de corriger avec la diapo suivante.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8123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A9974-874F-49EE-8A78-5D5F42458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X</a:t>
            </a:r>
            <a:r>
              <a:rPr lang="fr-FR" sz="3200" baseline="300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siècle, le roi 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avait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peu d’autorité.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roi 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construisait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châteaux pour se défendre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choix du site 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était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important.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devait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pouvoir guetter l’horizon.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appelait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ces constructions les châteaux à motte.</a:t>
            </a: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Ils 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étaient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bâtis sur une butte.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3074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correctement conjugué les 5 ou 6 verbes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1 que se trouve sur la diapo 10.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3 ou 4 phrases correctement conjuguées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Tu dois correctement conjuguer les deux phrases suivantes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0377A-9FBB-4F78-8D70-BFE15ACA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Défi 1 : deuxième chance 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A3B623-C974-4F02-9E14-0188614CD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783416" cy="3318936"/>
          </a:xfrm>
        </p:spPr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Le royaume de France </a:t>
            </a:r>
            <a:r>
              <a:rPr lang="fr-FR" sz="3200" u="sng" dirty="0">
                <a:latin typeface="Calibri" panose="020F0502020204030204" pitchFamily="34" charset="0"/>
                <a:cs typeface="Calibri" panose="020F0502020204030204" pitchFamily="34" charset="0"/>
              </a:rPr>
              <a:t>est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divisé en plusieurs territoires.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Les armées du seigneur </a:t>
            </a:r>
            <a:r>
              <a:rPr lang="fr-FR" sz="3200" u="sng" dirty="0">
                <a:latin typeface="Calibri" panose="020F0502020204030204" pitchFamily="34" charset="0"/>
                <a:cs typeface="Calibri" panose="020F0502020204030204" pitchFamily="34" charset="0"/>
              </a:rPr>
              <a:t>peuvent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 rester sur place.</a:t>
            </a:r>
          </a:p>
        </p:txBody>
      </p:sp>
    </p:spTree>
    <p:extLst>
      <p:ext uri="{BB962C8B-B14F-4D97-AF65-F5344CB8AC3E}">
        <p14:creationId xmlns:p14="http://schemas.microsoft.com/office/powerpoint/2010/main" val="4066083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50377A-9FBB-4F78-8D70-BFE15ACAE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A3B623-C974-4F02-9E14-0188614CD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royaume de France 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était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divisé en plusieurs territoires.</a:t>
            </a:r>
          </a:p>
          <a:p>
            <a:pPr lvl="0">
              <a:buClr>
                <a:srgbClr val="83992A"/>
              </a:buClr>
            </a:pPr>
            <a:endParaRPr lang="fr-FR" sz="3200" dirty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>
                <a:srgbClr val="83992A"/>
              </a:buClr>
            </a:pP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armées du seigneur </a:t>
            </a:r>
            <a:r>
              <a:rPr lang="fr-FR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pouvaient</a:t>
            </a:r>
            <a:r>
              <a:rPr lang="fr-FR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rester sur place.</a:t>
            </a:r>
          </a:p>
        </p:txBody>
      </p:sp>
    </p:spTree>
    <p:extLst>
      <p:ext uri="{BB962C8B-B14F-4D97-AF65-F5344CB8AC3E}">
        <p14:creationId xmlns:p14="http://schemas.microsoft.com/office/powerpoint/2010/main" val="3550365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1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280</TotalTime>
  <Words>473</Words>
  <Application>Microsoft Office PowerPoint</Application>
  <PresentationFormat>Grand écran</PresentationFormat>
  <Paragraphs>44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Garamond</vt:lpstr>
      <vt:lpstr>Organique</vt:lpstr>
      <vt:lpstr>Gagne ton chapitre !</vt:lpstr>
      <vt:lpstr>Gagne ton texte 1 de lecture  en validant les défis !</vt:lpstr>
      <vt:lpstr>Défi 1 : Réécris ces phrases à l’imparfait :</vt:lpstr>
      <vt:lpstr>Présentation PowerPoint</vt:lpstr>
      <vt:lpstr>CORRECTION</vt:lpstr>
      <vt:lpstr>Résultats  </vt:lpstr>
      <vt:lpstr>Défi 1 : deuxième chance !</vt:lpstr>
      <vt:lpstr>CORRECTION</vt:lpstr>
      <vt:lpstr>Bilan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20</cp:revision>
  <dcterms:created xsi:type="dcterms:W3CDTF">2020-04-05T10:23:13Z</dcterms:created>
  <dcterms:modified xsi:type="dcterms:W3CDTF">2022-08-14T06:58:46Z</dcterms:modified>
</cp:coreProperties>
</file>